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864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906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12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49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48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62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1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4663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982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07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640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BE0FC-6A25-4A64-8AAE-ABF69A84C155}" type="datetimeFigureOut">
              <a:rPr lang="es-MX" smtClean="0"/>
              <a:t>28/07/2020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8EE61-66E7-4FB6-A8B0-C6CAF215DA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058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9" t="9282" r="1787" b="7510"/>
          <a:stretch/>
        </p:blipFill>
        <p:spPr>
          <a:xfrm>
            <a:off x="477581" y="630195"/>
            <a:ext cx="11310766" cy="54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8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94" t="9882" r="5776" b="4983"/>
          <a:stretch/>
        </p:blipFill>
        <p:spPr>
          <a:xfrm>
            <a:off x="481914" y="658610"/>
            <a:ext cx="11232292" cy="57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9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80" t="10558" r="1596" b="2111"/>
          <a:stretch/>
        </p:blipFill>
        <p:spPr>
          <a:xfrm>
            <a:off x="377444" y="444844"/>
            <a:ext cx="11559182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6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80" t="10388" r="1596" b="10219"/>
          <a:stretch/>
        </p:blipFill>
        <p:spPr>
          <a:xfrm>
            <a:off x="474681" y="753761"/>
            <a:ext cx="11227167" cy="51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1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9" t="10388" r="1502" b="5152"/>
          <a:stretch/>
        </p:blipFill>
        <p:spPr>
          <a:xfrm>
            <a:off x="407773" y="726061"/>
            <a:ext cx="11467071" cy="55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9" t="10387" r="1406" b="4814"/>
          <a:stretch/>
        </p:blipFill>
        <p:spPr>
          <a:xfrm>
            <a:off x="284401" y="556053"/>
            <a:ext cx="11578086" cy="56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99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9" t="9375" r="1216" b="4983"/>
          <a:stretch/>
        </p:blipFill>
        <p:spPr>
          <a:xfrm>
            <a:off x="308919" y="494342"/>
            <a:ext cx="11578281" cy="56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1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13" t="10388" r="1275" b="16301"/>
          <a:stretch/>
        </p:blipFill>
        <p:spPr>
          <a:xfrm>
            <a:off x="494299" y="1050324"/>
            <a:ext cx="11232264" cy="47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8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9" t="9375" r="1122" b="36403"/>
          <a:stretch/>
        </p:blipFill>
        <p:spPr>
          <a:xfrm>
            <a:off x="444842" y="1511828"/>
            <a:ext cx="11343503" cy="35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963" t="10388" r="1312" b="3125"/>
          <a:stretch/>
        </p:blipFill>
        <p:spPr>
          <a:xfrm>
            <a:off x="489274" y="630195"/>
            <a:ext cx="11200217" cy="55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54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44" t="10219" r="5870" b="2618"/>
          <a:stretch/>
        </p:blipFill>
        <p:spPr>
          <a:xfrm>
            <a:off x="210065" y="282017"/>
            <a:ext cx="11491783" cy="60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0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94" t="9544" r="1312" b="3294"/>
          <a:stretch/>
        </p:blipFill>
        <p:spPr>
          <a:xfrm>
            <a:off x="424656" y="531340"/>
            <a:ext cx="11227765" cy="559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40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4" t="10558" r="3116" b="5827"/>
          <a:stretch/>
        </p:blipFill>
        <p:spPr>
          <a:xfrm>
            <a:off x="401481" y="593123"/>
            <a:ext cx="11423934" cy="56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0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34" t="10219" r="6629" b="3801"/>
          <a:stretch/>
        </p:blipFill>
        <p:spPr>
          <a:xfrm>
            <a:off x="98854" y="383060"/>
            <a:ext cx="11948984" cy="62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2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8" t="9882" r="9574" b="12246"/>
          <a:stretch/>
        </p:blipFill>
        <p:spPr>
          <a:xfrm>
            <a:off x="284204" y="481913"/>
            <a:ext cx="11677135" cy="56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46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8" t="10219" r="6061" b="6165"/>
          <a:stretch/>
        </p:blipFill>
        <p:spPr>
          <a:xfrm>
            <a:off x="531341" y="531912"/>
            <a:ext cx="11281717" cy="57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6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8" t="9375" r="8245" b="5491"/>
          <a:stretch/>
        </p:blipFill>
        <p:spPr>
          <a:xfrm>
            <a:off x="259492" y="383059"/>
            <a:ext cx="11726562" cy="62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34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63" t="9206" r="1312" b="7009"/>
          <a:stretch/>
        </p:blipFill>
        <p:spPr>
          <a:xfrm>
            <a:off x="345989" y="592510"/>
            <a:ext cx="11306432" cy="544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2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9" t="10051" r="1122" b="2787"/>
          <a:stretch/>
        </p:blipFill>
        <p:spPr>
          <a:xfrm>
            <a:off x="257531" y="481913"/>
            <a:ext cx="11716166" cy="58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90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43" t="10219" r="1312" b="4815"/>
          <a:stretch/>
        </p:blipFill>
        <p:spPr>
          <a:xfrm>
            <a:off x="358346" y="514510"/>
            <a:ext cx="11516496" cy="56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8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8" t="9713" r="1312" b="7348"/>
          <a:stretch/>
        </p:blipFill>
        <p:spPr>
          <a:xfrm>
            <a:off x="271849" y="581805"/>
            <a:ext cx="11694675" cy="55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54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69" t="10388" r="1122" b="9713"/>
          <a:stretch/>
        </p:blipFill>
        <p:spPr>
          <a:xfrm>
            <a:off x="172995" y="403655"/>
            <a:ext cx="11898435" cy="5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9" t="9037" r="2261" b="2112"/>
          <a:stretch/>
        </p:blipFill>
        <p:spPr>
          <a:xfrm>
            <a:off x="247133" y="424867"/>
            <a:ext cx="11640065" cy="60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03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9" t="9544" r="1502" b="9544"/>
          <a:stretch/>
        </p:blipFill>
        <p:spPr>
          <a:xfrm>
            <a:off x="123257" y="568410"/>
            <a:ext cx="11936938" cy="55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83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9" t="10219" r="1312" b="8699"/>
          <a:stretch/>
        </p:blipFill>
        <p:spPr>
          <a:xfrm>
            <a:off x="274936" y="531340"/>
            <a:ext cx="11822328" cy="54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5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38" t="9713" r="3307" b="25929"/>
          <a:stretch/>
        </p:blipFill>
        <p:spPr>
          <a:xfrm>
            <a:off x="531340" y="1262706"/>
            <a:ext cx="11281718" cy="42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97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186" t="9713" r="4542" b="2619"/>
          <a:stretch/>
        </p:blipFill>
        <p:spPr>
          <a:xfrm>
            <a:off x="284205" y="333633"/>
            <a:ext cx="11615352" cy="641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2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9" t="9037" r="2926" b="2787"/>
          <a:stretch/>
        </p:blipFill>
        <p:spPr>
          <a:xfrm>
            <a:off x="266097" y="370703"/>
            <a:ext cx="11559319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6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4" t="10388" r="4446" b="5828"/>
          <a:stretch/>
        </p:blipFill>
        <p:spPr>
          <a:xfrm>
            <a:off x="168610" y="506627"/>
            <a:ext cx="11858498" cy="58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77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4" t="10218" r="5491" b="3463"/>
          <a:stretch/>
        </p:blipFill>
        <p:spPr>
          <a:xfrm>
            <a:off x="0" y="321276"/>
            <a:ext cx="12196119" cy="63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7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8" t="11233" r="10999" b="8024"/>
          <a:stretch/>
        </p:blipFill>
        <p:spPr>
          <a:xfrm>
            <a:off x="481913" y="556054"/>
            <a:ext cx="11417643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62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9" t="10219" r="7580" b="13429"/>
          <a:stretch/>
        </p:blipFill>
        <p:spPr>
          <a:xfrm>
            <a:off x="205946" y="568411"/>
            <a:ext cx="11887200" cy="5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3" t="9882" r="12519" b="3969"/>
          <a:stretch/>
        </p:blipFill>
        <p:spPr>
          <a:xfrm>
            <a:off x="345989" y="370702"/>
            <a:ext cx="11232292" cy="63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9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544" r="3592" b="3294"/>
          <a:stretch/>
        </p:blipFill>
        <p:spPr>
          <a:xfrm>
            <a:off x="245334" y="458921"/>
            <a:ext cx="11592440" cy="58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01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63" t="10219" r="5206" b="17652"/>
          <a:stretch/>
        </p:blipFill>
        <p:spPr>
          <a:xfrm>
            <a:off x="247135" y="598040"/>
            <a:ext cx="11825416" cy="51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0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9" t="10051" r="2072" b="10388"/>
          <a:stretch/>
        </p:blipFill>
        <p:spPr>
          <a:xfrm>
            <a:off x="125984" y="506627"/>
            <a:ext cx="11884783" cy="54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49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9" t="10388" r="1597" b="27788"/>
          <a:stretch/>
        </p:blipFill>
        <p:spPr>
          <a:xfrm>
            <a:off x="197707" y="953716"/>
            <a:ext cx="11874843" cy="42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6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4" t="9713" r="1787" b="1773"/>
          <a:stretch/>
        </p:blipFill>
        <p:spPr>
          <a:xfrm>
            <a:off x="168876" y="532184"/>
            <a:ext cx="12023124" cy="61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24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63" t="10727" r="1028" b="1436"/>
          <a:stretch/>
        </p:blipFill>
        <p:spPr>
          <a:xfrm>
            <a:off x="86497" y="571284"/>
            <a:ext cx="12010768" cy="60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46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4" t="9713" r="1788" b="1773"/>
          <a:stretch/>
        </p:blipFill>
        <p:spPr>
          <a:xfrm>
            <a:off x="70022" y="554761"/>
            <a:ext cx="12121978" cy="61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76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9" t="10557" r="1027" b="2450"/>
          <a:stretch/>
        </p:blipFill>
        <p:spPr>
          <a:xfrm>
            <a:off x="144162" y="589698"/>
            <a:ext cx="12047838" cy="59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58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4" t="9713" r="2357" b="2112"/>
          <a:stretch/>
        </p:blipFill>
        <p:spPr>
          <a:xfrm>
            <a:off x="192595" y="580768"/>
            <a:ext cx="116822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04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9" t="10051" r="1690" b="4139"/>
          <a:stretch/>
        </p:blipFill>
        <p:spPr>
          <a:xfrm>
            <a:off x="114391" y="568411"/>
            <a:ext cx="12077609" cy="59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91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3" t="9882" r="1977" b="20523"/>
          <a:stretch/>
        </p:blipFill>
        <p:spPr>
          <a:xfrm>
            <a:off x="157758" y="852616"/>
            <a:ext cx="11939506" cy="4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2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64" t="9375" r="3781" b="6841"/>
          <a:stretch/>
        </p:blipFill>
        <p:spPr>
          <a:xfrm>
            <a:off x="432488" y="764505"/>
            <a:ext cx="10972800" cy="54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4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4" t="10051" r="2452" b="3294"/>
          <a:stretch/>
        </p:blipFill>
        <p:spPr>
          <a:xfrm>
            <a:off x="89848" y="691979"/>
            <a:ext cx="11879731" cy="59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95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9" t="10219" r="3591" b="1098"/>
          <a:stretch/>
        </p:blipFill>
        <p:spPr>
          <a:xfrm>
            <a:off x="67975" y="469557"/>
            <a:ext cx="12124025" cy="62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02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13" t="9375" r="2737" b="40287"/>
          <a:stretch/>
        </p:blipFill>
        <p:spPr>
          <a:xfrm>
            <a:off x="317157" y="1220388"/>
            <a:ext cx="11874843" cy="352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29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3" t="9544" r="3687" b="3463"/>
          <a:stretch/>
        </p:blipFill>
        <p:spPr>
          <a:xfrm>
            <a:off x="185351" y="583355"/>
            <a:ext cx="11652421" cy="59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09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8" t="10895" r="3972" b="2618"/>
          <a:stretch/>
        </p:blipFill>
        <p:spPr>
          <a:xfrm>
            <a:off x="345989" y="594803"/>
            <a:ext cx="11701849" cy="59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82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33" t="10219" r="3022" b="4476"/>
          <a:stretch/>
        </p:blipFill>
        <p:spPr>
          <a:xfrm>
            <a:off x="43961" y="518984"/>
            <a:ext cx="12148039" cy="61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97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9" t="10219" r="3495" b="3632"/>
          <a:stretch/>
        </p:blipFill>
        <p:spPr>
          <a:xfrm>
            <a:off x="164756" y="407773"/>
            <a:ext cx="11907795" cy="60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95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9" t="9882" r="3686" b="4983"/>
          <a:stretch/>
        </p:blipFill>
        <p:spPr>
          <a:xfrm>
            <a:off x="111211" y="662534"/>
            <a:ext cx="12080789" cy="60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71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9" t="10558" r="7200" b="7010"/>
          <a:stretch/>
        </p:blipFill>
        <p:spPr>
          <a:xfrm>
            <a:off x="208245" y="543697"/>
            <a:ext cx="11765452" cy="5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9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9" t="11402" r="6155" b="7178"/>
          <a:stretch/>
        </p:blipFill>
        <p:spPr>
          <a:xfrm>
            <a:off x="494100" y="654907"/>
            <a:ext cx="11697900" cy="57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9" t="10051" r="3496" b="5321"/>
          <a:stretch/>
        </p:blipFill>
        <p:spPr>
          <a:xfrm>
            <a:off x="391297" y="543697"/>
            <a:ext cx="11198775" cy="5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3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3" t="9882" r="6820" b="3801"/>
          <a:stretch/>
        </p:blipFill>
        <p:spPr>
          <a:xfrm>
            <a:off x="281159" y="617838"/>
            <a:ext cx="11717252" cy="61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83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63" t="10388" r="2737" b="9375"/>
          <a:stretch/>
        </p:blipFill>
        <p:spPr>
          <a:xfrm>
            <a:off x="178510" y="704335"/>
            <a:ext cx="11659263" cy="54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62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8" t="9882" r="9384" b="2787"/>
          <a:stretch/>
        </p:blipFill>
        <p:spPr>
          <a:xfrm>
            <a:off x="413406" y="506627"/>
            <a:ext cx="11296680" cy="61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96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4" t="10388" r="4825" b="3632"/>
          <a:stretch/>
        </p:blipFill>
        <p:spPr>
          <a:xfrm>
            <a:off x="271542" y="580767"/>
            <a:ext cx="11920458" cy="60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68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9" t="10727" r="2642" b="2112"/>
          <a:stretch/>
        </p:blipFill>
        <p:spPr>
          <a:xfrm>
            <a:off x="101824" y="654908"/>
            <a:ext cx="12090176" cy="61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04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817" t="10219" r="3307" b="23902"/>
          <a:stretch/>
        </p:blipFill>
        <p:spPr>
          <a:xfrm>
            <a:off x="164345" y="815546"/>
            <a:ext cx="11932920" cy="46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6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39" t="9883" r="6155" b="17821"/>
          <a:stretch/>
        </p:blipFill>
        <p:spPr>
          <a:xfrm>
            <a:off x="284205" y="876313"/>
            <a:ext cx="11800702" cy="519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72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9" t="9713" r="1596" b="9375"/>
          <a:stretch/>
        </p:blipFill>
        <p:spPr>
          <a:xfrm>
            <a:off x="234778" y="690063"/>
            <a:ext cx="11701848" cy="5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46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39" t="11232" r="1597" b="4139"/>
          <a:stretch/>
        </p:blipFill>
        <p:spPr>
          <a:xfrm>
            <a:off x="160638" y="603727"/>
            <a:ext cx="11763631" cy="57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1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75" t="10558" r="1122" b="760"/>
          <a:stretch/>
        </p:blipFill>
        <p:spPr>
          <a:xfrm>
            <a:off x="0" y="432486"/>
            <a:ext cx="12156691" cy="61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9" t="10558" r="1690" b="1605"/>
          <a:stretch/>
        </p:blipFill>
        <p:spPr>
          <a:xfrm>
            <a:off x="518984" y="630194"/>
            <a:ext cx="11283380" cy="56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5" t="10219" r="1122" b="6672"/>
          <a:stretch/>
        </p:blipFill>
        <p:spPr>
          <a:xfrm>
            <a:off x="107093" y="544879"/>
            <a:ext cx="12084907" cy="574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381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9" t="10727" r="1405" b="2618"/>
          <a:stretch/>
        </p:blipFill>
        <p:spPr>
          <a:xfrm>
            <a:off x="92736" y="481913"/>
            <a:ext cx="11843891" cy="58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60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43" t="11571" r="2072" b="29138"/>
          <a:stretch/>
        </p:blipFill>
        <p:spPr>
          <a:xfrm>
            <a:off x="610233" y="1136822"/>
            <a:ext cx="10955690" cy="37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2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9" t="10219" r="1596" b="4138"/>
          <a:stretch/>
        </p:blipFill>
        <p:spPr>
          <a:xfrm>
            <a:off x="202485" y="593125"/>
            <a:ext cx="11832996" cy="58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49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24" t="11402" r="932" b="42652"/>
          <a:stretch/>
        </p:blipFill>
        <p:spPr>
          <a:xfrm>
            <a:off x="247135" y="1872981"/>
            <a:ext cx="11800702" cy="313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6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24" t="11063" r="1976" b="22551"/>
          <a:stretch/>
        </p:blipFill>
        <p:spPr>
          <a:xfrm>
            <a:off x="172994" y="911512"/>
            <a:ext cx="11899557" cy="46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3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4" t="10728" r="5491" b="5827"/>
          <a:stretch/>
        </p:blipFill>
        <p:spPr>
          <a:xfrm>
            <a:off x="345990" y="617837"/>
            <a:ext cx="11400908" cy="56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0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59" t="10388" r="1882" b="5152"/>
          <a:stretch/>
        </p:blipFill>
        <p:spPr>
          <a:xfrm>
            <a:off x="527434" y="704334"/>
            <a:ext cx="11087917" cy="542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47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0</Words>
  <Application>Microsoft Office PowerPoint</Application>
  <PresentationFormat>Panorámica</PresentationFormat>
  <Paragraphs>0</Paragraphs>
  <Slides>75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 Ledesma</dc:creator>
  <cp:lastModifiedBy>Oscar Ledesma</cp:lastModifiedBy>
  <cp:revision>16</cp:revision>
  <dcterms:created xsi:type="dcterms:W3CDTF">2020-07-28T17:20:54Z</dcterms:created>
  <dcterms:modified xsi:type="dcterms:W3CDTF">2020-07-29T21:59:45Z</dcterms:modified>
</cp:coreProperties>
</file>